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32" r:id="rId2"/>
    <p:sldId id="341" r:id="rId3"/>
    <p:sldId id="357" r:id="rId4"/>
    <p:sldId id="399" r:id="rId5"/>
    <p:sldId id="400" r:id="rId6"/>
    <p:sldId id="411" r:id="rId7"/>
    <p:sldId id="413" r:id="rId8"/>
    <p:sldId id="407" r:id="rId9"/>
    <p:sldId id="414" r:id="rId10"/>
    <p:sldId id="345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活力橙" id="{DFD1922C-1B2D-45E4-9325-16A378FAEE46}">
          <p14:sldIdLst>
            <p14:sldId id="332"/>
            <p14:sldId id="341"/>
            <p14:sldId id="357"/>
            <p14:sldId id="399"/>
            <p14:sldId id="400"/>
            <p14:sldId id="411"/>
            <p14:sldId id="413"/>
            <p14:sldId id="407"/>
            <p14:sldId id="41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orient="horz" pos="618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6" orient="horz" pos="4247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  <p15:guide id="8" pos="7333" userDrawn="1">
          <p15:clr>
            <a:srgbClr val="A4A3A4"/>
          </p15:clr>
        </p15:guide>
        <p15:guide id="9" pos="34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3749" userDrawn="1">
          <p15:clr>
            <a:srgbClr val="A4A3A4"/>
          </p15:clr>
        </p15:guide>
        <p15:guide id="12" pos="39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orient="horz" pos="476">
          <p15:clr>
            <a:srgbClr val="A4A3A4"/>
          </p15:clr>
        </p15:guide>
        <p15:guide id="3" orient="horz" pos="5465">
          <p15:clr>
            <a:srgbClr val="A4A3A4"/>
          </p15:clr>
        </p15:guide>
        <p15:guide id="4" orient="horz" pos="5759">
          <p15:clr>
            <a:srgbClr val="A4A3A4"/>
          </p15:clr>
        </p15:guide>
        <p15:guide id="5" orient="horz" pos="5511">
          <p15:clr>
            <a:srgbClr val="A4A3A4"/>
          </p15:clr>
        </p15:guide>
        <p15:guide id="6" orient="horz" pos="5692">
          <p15:clr>
            <a:srgbClr val="A4A3A4"/>
          </p15:clr>
        </p15:guide>
        <p15:guide id="7" pos="3974">
          <p15:clr>
            <a:srgbClr val="A4A3A4"/>
          </p15:clr>
        </p15:guide>
        <p15:guide id="8" pos="3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D3C"/>
    <a:srgbClr val="16C6CC"/>
    <a:srgbClr val="FFD85C"/>
    <a:srgbClr val="FFBA32"/>
    <a:srgbClr val="FFFFFF"/>
    <a:srgbClr val="E45327"/>
    <a:srgbClr val="FF6600"/>
    <a:srgbClr val="7D7D7D"/>
    <a:srgbClr val="6D6D6D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8351" autoAdjust="0"/>
  </p:normalViewPr>
  <p:slideViewPr>
    <p:cSldViewPr showGuides="1">
      <p:cViewPr varScale="1">
        <p:scale>
          <a:sx n="70" d="100"/>
          <a:sy n="70" d="100"/>
        </p:scale>
        <p:origin x="78" y="162"/>
      </p:cViewPr>
      <p:guideLst>
        <p:guide orient="horz" pos="164"/>
        <p:guide orient="horz" pos="618"/>
        <p:guide orient="horz" pos="754"/>
        <p:guide orient="horz" pos="3974"/>
        <p:guide orient="horz" pos="4065"/>
        <p:guide orient="horz" pos="4247"/>
        <p:guide orient="horz" pos="3748"/>
        <p:guide pos="7333"/>
        <p:guide pos="347"/>
        <p:guide pos="3840"/>
        <p:guide pos="3749"/>
        <p:guide pos="39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544" y="-78"/>
      </p:cViewPr>
      <p:guideLst>
        <p:guide orient="horz" pos="2880"/>
        <p:guide orient="horz" pos="476"/>
        <p:guide orient="horz" pos="5465"/>
        <p:guide orient="horz" pos="5759"/>
        <p:guide orient="horz" pos="5511"/>
        <p:guide orient="horz" pos="5692"/>
        <p:guide pos="3974"/>
        <p:guide pos="3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pPr algn="l"/>
              <a:t>2017/7/16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15FF29FA-1BF5-411D-8347-0A24CCE555CE}" type="slidenum">
              <a:rPr lang="zh-CN" altLang="en-US" smtClean="0"/>
              <a:t>‹#›</a:t>
            </a:fld>
            <a:r>
              <a:rPr lang="zh-CN" altLang="en-US" dirty="0" smtClean="0"/>
              <a:t> 页 讲义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C0C0C0"/>
                </a:solidFill>
              </a:rPr>
              <a:t>此处记录讲义</a:t>
            </a:r>
            <a:endParaRPr lang="zh-CN" altLang="en-US" sz="1400" dirty="0">
              <a:solidFill>
                <a:srgbClr val="C0C0C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411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pPr/>
              <a:t>2017/7/16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 smtClean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 smtClean="0"/>
              <a:t>第 </a:t>
            </a:r>
            <a:fld id="{CE884005-AAD7-43DA-8323-709AF992FEE5}" type="slidenum">
              <a:rPr lang="zh-CN" altLang="en-US" smtClean="0"/>
              <a:pPr/>
              <a:t>‹#›</a:t>
            </a:fld>
            <a:r>
              <a:rPr lang="zh-CN" altLang="en-US" dirty="0" smtClean="0"/>
              <a:t> 页</a:t>
            </a:r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76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1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967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2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8737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5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892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 smtClean="0"/>
              <a:t>第 </a:t>
            </a:r>
            <a:fld id="{CE884005-AAD7-43DA-8323-709AF992FEE5}" type="slidenum">
              <a:rPr lang="zh-CN" altLang="en-US" smtClean="0"/>
              <a:pPr/>
              <a:t>10</a:t>
            </a:fld>
            <a:r>
              <a:rPr lang="zh-CN" altLang="en-US" smtClean="0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24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6" name="任意多边形 15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5" y="2636912"/>
            <a:ext cx="5064125" cy="792088"/>
          </a:xfrm>
        </p:spPr>
        <p:txBody>
          <a:bodyPr anchor="b">
            <a:no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825" y="3458028"/>
            <a:ext cx="5064125" cy="475920"/>
          </a:xfrm>
        </p:spPr>
        <p:txBody>
          <a:bodyPr>
            <a:no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  <p:sp>
        <p:nvSpPr>
          <p:cNvPr id="18" name="图文框 17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7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314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 smtClean="0"/>
              <a:t>Add title here</a:t>
            </a:r>
            <a:endParaRPr lang="zh-CN" altLang="en-US" dirty="0" smtClean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629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>
            <a:spLocks/>
          </p:cNvSpPr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919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 smtClean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>
            <a:spLocks/>
          </p:cNvSpPr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sz="3200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66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790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" b="506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/>
            <a:endParaRPr lang="zh-CN" altLang="en-US" sz="140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5772150"/>
            <a:ext cx="760095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544300" y="5772150"/>
            <a:ext cx="647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" y="5995660"/>
            <a:ext cx="3594100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TITLE HERE</a:t>
            </a:r>
            <a:endParaRPr lang="zh-CN" altLang="en-US" dirty="0"/>
          </a:p>
        </p:txBody>
      </p:sp>
      <p:sp>
        <p:nvSpPr>
          <p:cNvPr id="12" name="文本占位符 75"/>
          <p:cNvSpPr>
            <a:spLocks noGrp="1"/>
          </p:cNvSpPr>
          <p:nvPr>
            <p:ph type="body" sz="quarter" idx="15" hasCustomPrompt="1"/>
          </p:nvPr>
        </p:nvSpPr>
        <p:spPr>
          <a:xfrm>
            <a:off x="7627768" y="6070353"/>
            <a:ext cx="3892392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标题数字等都可以通过点击和重新输入进行更改，顶部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“</a:t>
            </a:r>
            <a:r>
              <a:rPr lang="zh-CN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开始</a:t>
            </a:r>
            <a:r>
              <a:rPr lang="en-US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”</a:t>
            </a:r>
            <a:r>
              <a:rPr lang="zh-CN" altLang="zh-CN" sz="1200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面板中可以对字体等进行修改</a:t>
            </a:r>
            <a:endParaRPr lang="zh-CN" altLang="en-US" sz="1200" dirty="0"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3" name="文本占位符 75"/>
          <p:cNvSpPr>
            <a:spLocks noGrp="1"/>
          </p:cNvSpPr>
          <p:nvPr>
            <p:ph type="body" sz="quarter" idx="16" hasCustomPrompt="1"/>
          </p:nvPr>
        </p:nvSpPr>
        <p:spPr>
          <a:xfrm>
            <a:off x="7627768" y="5618786"/>
            <a:ext cx="3892392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关于</a:t>
            </a:r>
            <a:r>
              <a:rPr lang="zh-CN" altLang="en-US" sz="2400" b="1" dirty="0">
                <a:solidFill>
                  <a:schemeClr val="accent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+mn-ea"/>
                <a:sym typeface="Calibri" panose="020F0502020204030204" pitchFamily="34" charset="0"/>
              </a:rPr>
              <a:t>我们社团</a:t>
            </a:r>
          </a:p>
        </p:txBody>
      </p:sp>
    </p:spTree>
    <p:extLst>
      <p:ext uri="{BB962C8B-B14F-4D97-AF65-F5344CB8AC3E}">
        <p14:creationId xmlns:p14="http://schemas.microsoft.com/office/powerpoint/2010/main" val="3321822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菱形 22"/>
          <p:cNvSpPr/>
          <p:nvPr userDrawn="1"/>
        </p:nvSpPr>
        <p:spPr>
          <a:xfrm rot="2066220" flipV="1">
            <a:off x="-676134" y="36864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4" name="菱形 23"/>
          <p:cNvSpPr/>
          <p:nvPr userDrawn="1"/>
        </p:nvSpPr>
        <p:spPr>
          <a:xfrm rot="1702185" flipV="1">
            <a:off x="642022" y="-258812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5" name="菱形 24"/>
          <p:cNvSpPr/>
          <p:nvPr userDrawn="1"/>
        </p:nvSpPr>
        <p:spPr>
          <a:xfrm rot="18278316" flipV="1">
            <a:off x="26392" y="-47720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6" name="菱形 25"/>
          <p:cNvSpPr/>
          <p:nvPr userDrawn="1"/>
        </p:nvSpPr>
        <p:spPr>
          <a:xfrm rot="21253095" flipV="1">
            <a:off x="1397728" y="-901004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7" name="菱形 26"/>
          <p:cNvSpPr/>
          <p:nvPr userDrawn="1"/>
        </p:nvSpPr>
        <p:spPr>
          <a:xfrm rot="20530560" flipV="1">
            <a:off x="10008094" y="601419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8" name="菱形 27"/>
          <p:cNvSpPr/>
          <p:nvPr userDrawn="1"/>
        </p:nvSpPr>
        <p:spPr>
          <a:xfrm rot="16200000" flipV="1">
            <a:off x="-935118" y="-42315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9" name="菱形 28"/>
          <p:cNvSpPr/>
          <p:nvPr userDrawn="1"/>
        </p:nvSpPr>
        <p:spPr>
          <a:xfrm rot="1679517" flipV="1">
            <a:off x="10608392" y="572586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0" name="菱形 29"/>
          <p:cNvSpPr/>
          <p:nvPr userDrawn="1"/>
        </p:nvSpPr>
        <p:spPr>
          <a:xfrm rot="16200000" flipV="1">
            <a:off x="11270399" y="5725869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22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45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SINGLE-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3" name="任意多边形 12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4" name="图文框 13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2636912"/>
            <a:ext cx="5064125" cy="792088"/>
          </a:xfrm>
        </p:spPr>
        <p:txBody>
          <a:bodyPr anchor="b">
            <a:no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824" y="3458028"/>
            <a:ext cx="5064125" cy="475920"/>
          </a:xfrm>
        </p:spPr>
        <p:txBody>
          <a:bodyPr>
            <a:no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128448" y="6381330"/>
            <a:ext cx="1536501" cy="288031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 smtClean="0"/>
              <a:t>Add date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2602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0" name="任意多边形 9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3" name="图文框 12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2348880"/>
            <a:ext cx="5064457" cy="1080120"/>
          </a:xfrm>
        </p:spPr>
        <p:txBody>
          <a:bodyPr anchor="b"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line-1 here </a:t>
            </a:r>
            <a:br>
              <a:rPr lang="en-US" altLang="zh-CN" dirty="0" smtClean="0"/>
            </a:br>
            <a:r>
              <a:rPr lang="en-US" altLang="zh-CN" dirty="0" smtClean="0"/>
              <a:t>Add main title line-2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492" y="3429000"/>
            <a:ext cx="5064457" cy="432048"/>
          </a:xfrm>
        </p:spPr>
        <p:txBody>
          <a:bodyPr>
            <a:noAutofit/>
          </a:bodyPr>
          <a:lstStyle>
            <a:lvl1pPr marL="0" indent="0" algn="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6853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DOUBLE-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  <p:sp>
        <p:nvSpPr>
          <p:cNvPr id="12" name="任意多边形 11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4" name="图文框 13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2348880"/>
            <a:ext cx="5064457" cy="1080120"/>
          </a:xfrm>
        </p:spPr>
        <p:txBody>
          <a:bodyPr anchor="b">
            <a:no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main title line-1 here </a:t>
            </a:r>
            <a:br>
              <a:rPr lang="en-US" altLang="zh-CN" dirty="0" smtClean="0"/>
            </a:br>
            <a:r>
              <a:rPr lang="en-US" altLang="zh-CN" dirty="0" smtClean="0"/>
              <a:t>Add main title line-2 here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0492" y="3429000"/>
            <a:ext cx="5064457" cy="432048"/>
          </a:xfrm>
        </p:spPr>
        <p:txBody>
          <a:bodyPr>
            <a:noAutofit/>
          </a:bodyPr>
          <a:lstStyle>
            <a:lvl1pPr marL="0" indent="0" algn="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Add subtitle here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10128448" y="6381330"/>
            <a:ext cx="1536501" cy="288031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 smtClean="0"/>
              <a:t>Add date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6922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HAPT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13" name="任意多边形 12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22" name="任意多边形 21"/>
          <p:cNvSpPr/>
          <p:nvPr userDrawn="1"/>
        </p:nvSpPr>
        <p:spPr bwMode="auto">
          <a:xfrm>
            <a:off x="4943872" y="3412604"/>
            <a:ext cx="7248128" cy="3445396"/>
          </a:xfrm>
          <a:custGeom>
            <a:avLst/>
            <a:gdLst>
              <a:gd name="connsiteX0" fmla="*/ 0 w 7248128"/>
              <a:gd name="connsiteY0" fmla="*/ 0 h 3452242"/>
              <a:gd name="connsiteX1" fmla="*/ 3071937 w 7248128"/>
              <a:gd name="connsiteY1" fmla="*/ 0 h 3452242"/>
              <a:gd name="connsiteX2" fmla="*/ 7210340 w 7248128"/>
              <a:gd name="connsiteY2" fmla="*/ 0 h 3452242"/>
              <a:gd name="connsiteX3" fmla="*/ 7248128 w 7248128"/>
              <a:gd name="connsiteY3" fmla="*/ 0 h 3452242"/>
              <a:gd name="connsiteX4" fmla="*/ 7248128 w 7248128"/>
              <a:gd name="connsiteY4" fmla="*/ 3452242 h 3452242"/>
              <a:gd name="connsiteX5" fmla="*/ 1786967 w 7248128"/>
              <a:gd name="connsiteY5" fmla="*/ 3452242 h 345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8128" h="3452242">
                <a:moveTo>
                  <a:pt x="0" y="0"/>
                </a:moveTo>
                <a:lnTo>
                  <a:pt x="3071937" y="0"/>
                </a:lnTo>
                <a:lnTo>
                  <a:pt x="7210340" y="0"/>
                </a:lnTo>
                <a:lnTo>
                  <a:pt x="7248128" y="0"/>
                </a:lnTo>
                <a:lnTo>
                  <a:pt x="7248128" y="3452242"/>
                </a:lnTo>
                <a:lnTo>
                  <a:pt x="1786967" y="3452242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50000"/>
                  <a:alpha val="3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0" y="4042048"/>
            <a:ext cx="5568951" cy="750292"/>
          </a:xfrm>
        </p:spPr>
        <p:txBody>
          <a:bodyPr anchor="t">
            <a:normAutofit/>
          </a:bodyPr>
          <a:lstStyle>
            <a:lvl1pPr algn="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Add chapter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0" y="3412604"/>
            <a:ext cx="5568951" cy="587648"/>
          </a:xfrm>
        </p:spPr>
        <p:txBody>
          <a:bodyPr anchor="b">
            <a:noAutofit/>
          </a:bodyPr>
          <a:lstStyle>
            <a:lvl1pPr marL="0" indent="0" algn="r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Add chapter number here</a:t>
            </a:r>
            <a:endParaRPr lang="zh-CN" altLang="en-US" dirty="0" smtClean="0"/>
          </a:p>
        </p:txBody>
      </p:sp>
      <p:sp>
        <p:nvSpPr>
          <p:cNvPr id="16" name="图文框 15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/>
          </a:p>
        </p:txBody>
      </p:sp>
      <p:sp>
        <p:nvSpPr>
          <p:cNvPr id="9" name="任意多边形 8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  <a:alpha val="44000"/>
                </a:schemeClr>
              </a:gs>
            </a:gsLst>
            <a:path path="circle">
              <a:fillToRect r="100000" b="10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2" name="图文框 11"/>
          <p:cNvSpPr/>
          <p:nvPr userDrawn="1"/>
        </p:nvSpPr>
        <p:spPr>
          <a:xfrm>
            <a:off x="0" y="3423"/>
            <a:ext cx="12192000" cy="6858000"/>
          </a:xfrm>
          <a:prstGeom prst="frame">
            <a:avLst>
              <a:gd name="adj1" fmla="val 2777"/>
            </a:avLst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0824" y="3032956"/>
            <a:ext cx="5064125" cy="792088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The end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3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948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081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/>
        </p:nvSpPr>
        <p:spPr bwMode="auto">
          <a:xfrm rot="10800000">
            <a:off x="3200026" y="0"/>
            <a:ext cx="8991974" cy="6858000"/>
          </a:xfrm>
          <a:custGeom>
            <a:avLst/>
            <a:gdLst>
              <a:gd name="connsiteX0" fmla="*/ 5442101 w 8991974"/>
              <a:gd name="connsiteY0" fmla="*/ 6858000 h 6858000"/>
              <a:gd name="connsiteX1" fmla="*/ 2370163 w 8991974"/>
              <a:gd name="connsiteY1" fmla="*/ 6858000 h 6858000"/>
              <a:gd name="connsiteX2" fmla="*/ 1781634 w 8991974"/>
              <a:gd name="connsiteY2" fmla="*/ 6858000 h 6858000"/>
              <a:gd name="connsiteX3" fmla="*/ 0 w 8991974"/>
              <a:gd name="connsiteY3" fmla="*/ 6858000 h 6858000"/>
              <a:gd name="connsiteX4" fmla="*/ 0 w 8991974"/>
              <a:gd name="connsiteY4" fmla="*/ 0 h 6858000"/>
              <a:gd name="connsiteX5" fmla="*/ 1781634 w 8991974"/>
              <a:gd name="connsiteY5" fmla="*/ 0 h 6858000"/>
              <a:gd name="connsiteX6" fmla="*/ 5920037 w 8991974"/>
              <a:gd name="connsiteY6" fmla="*/ 0 h 6858000"/>
              <a:gd name="connsiteX7" fmla="*/ 8991974 w 8991974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91974" h="6858000">
                <a:moveTo>
                  <a:pt x="5442101" y="6858000"/>
                </a:moveTo>
                <a:lnTo>
                  <a:pt x="2370163" y="6858000"/>
                </a:lnTo>
                <a:lnTo>
                  <a:pt x="1781634" y="6858000"/>
                </a:lnTo>
                <a:lnTo>
                  <a:pt x="0" y="6858000"/>
                </a:lnTo>
                <a:lnTo>
                  <a:pt x="0" y="0"/>
                </a:lnTo>
                <a:lnTo>
                  <a:pt x="1781634" y="0"/>
                </a:lnTo>
                <a:lnTo>
                  <a:pt x="5920037" y="0"/>
                </a:lnTo>
                <a:lnTo>
                  <a:pt x="8991974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sp>
        <p:nvSpPr>
          <p:cNvPr id="13" name="图文框 1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777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Add text here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Add text here</a:t>
            </a:r>
          </a:p>
          <a:p>
            <a:pPr lvl="2"/>
            <a:r>
              <a:rPr lang="en-US" altLang="zh-CN" dirty="0" smtClean="0"/>
              <a:t>Add text here</a:t>
            </a:r>
          </a:p>
          <a:p>
            <a:pPr lvl="3"/>
            <a:r>
              <a:rPr lang="en-US" altLang="zh-CN" dirty="0" smtClean="0"/>
              <a:t>Add text here</a:t>
            </a:r>
          </a:p>
          <a:p>
            <a:pPr lvl="4"/>
            <a:r>
              <a:rPr lang="en-US" altLang="zh-CN" dirty="0" smtClean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234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50" r:id="rId2"/>
    <p:sldLayoutId id="2147483672" r:id="rId3"/>
    <p:sldLayoutId id="2147483649" r:id="rId4"/>
    <p:sldLayoutId id="2147483673" r:id="rId5"/>
    <p:sldLayoutId id="2147483670" r:id="rId6"/>
    <p:sldLayoutId id="2147483661" r:id="rId7"/>
    <p:sldLayoutId id="2147483674" r:id="rId8"/>
    <p:sldLayoutId id="2147483663" r:id="rId9"/>
    <p:sldLayoutId id="2147483664" r:id="rId10"/>
    <p:sldLayoutId id="2147483667" r:id="rId11"/>
    <p:sldLayoutId id="2147483668" r:id="rId12"/>
    <p:sldLayoutId id="2147483671" r:id="rId13"/>
    <p:sldLayoutId id="2147483666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Arial" pitchFamily="34" charset="0"/>
          <a:ea typeface="微软雅黑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800" b="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24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/>
        <a:defRPr sz="1800" kern="1200" baseline="0">
          <a:solidFill>
            <a:schemeClr val="tx1"/>
          </a:solidFill>
          <a:latin typeface="Arial" pitchFamily="34" charset="0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pos="4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240017" y="2636912"/>
            <a:ext cx="5424934" cy="792088"/>
          </a:xfrm>
        </p:spPr>
        <p:txBody>
          <a:bodyPr/>
          <a:lstStyle/>
          <a:p>
            <a:pPr algn="dist"/>
            <a:r>
              <a:rPr lang="en-US" altLang="zh-TW" sz="480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OpenWeather</a:t>
            </a:r>
            <a:r>
              <a:rPr lang="zh-TW" altLang="en-US" sz="4800" dirty="0" smtClean="0"/>
              <a:t>天氣</a:t>
            </a:r>
            <a:endParaRPr lang="zh-CN" altLang="en-US" sz="48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6816080" y="6165304"/>
            <a:ext cx="5064125" cy="475920"/>
          </a:xfrm>
        </p:spPr>
        <p:txBody>
          <a:bodyPr/>
          <a:lstStyle/>
          <a:p>
            <a:r>
              <a:rPr lang="en-US" altLang="zh-TW" sz="1800" b="1" i="1" dirty="0" smtClean="0"/>
              <a:t>2017</a:t>
            </a:r>
            <a:r>
              <a:rPr lang="zh-TW" altLang="en-US" sz="1800" b="1" i="1" dirty="0" smtClean="0"/>
              <a:t>嘉義黑蚵松</a:t>
            </a:r>
            <a:r>
              <a:rPr lang="en-US" altLang="zh-TW" sz="1800" b="1" i="1" dirty="0" smtClean="0"/>
              <a:t>-</a:t>
            </a:r>
            <a:r>
              <a:rPr lang="zh-TW" altLang="en-US" sz="1800" b="1" i="1" dirty="0" smtClean="0"/>
              <a:t>地方開放資料黑客松</a:t>
            </a:r>
            <a:endParaRPr lang="zh-CN" altLang="en-US" sz="1800" b="1" i="1" dirty="0"/>
          </a:p>
        </p:txBody>
      </p:sp>
      <p:sp>
        <p:nvSpPr>
          <p:cNvPr id="4" name="副标题 4"/>
          <p:cNvSpPr txBox="1">
            <a:spLocks/>
          </p:cNvSpPr>
          <p:nvPr/>
        </p:nvSpPr>
        <p:spPr>
          <a:xfrm>
            <a:off x="6600824" y="3573016"/>
            <a:ext cx="5064125" cy="4759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="0" kern="1200" baseline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主題 </a:t>
            </a:r>
            <a:r>
              <a:rPr lang="en-US" altLang="zh-TW" sz="2400" b="1" dirty="0">
                <a:latin typeface="MV Boli" panose="02000500030200090000" pitchFamily="2" charset="0"/>
                <a:cs typeface="MV Boli" panose="02000500030200090000" pitchFamily="2" charset="0"/>
              </a:rPr>
              <a:t>-</a:t>
            </a:r>
            <a:r>
              <a:rPr lang="zh-TW" altLang="en-US" sz="2400" b="1" dirty="0" smtClean="0">
                <a:latin typeface="MV Boli" panose="02000500030200090000" pitchFamily="2" charset="0"/>
                <a:cs typeface="MV Boli" panose="02000500030200090000" pitchFamily="2" charset="0"/>
              </a:rPr>
              <a:t> 環境汙染</a:t>
            </a:r>
            <a:endParaRPr lang="zh-CN" alt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621809"/>
            <a:ext cx="656272" cy="6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dirty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latin typeface="Microsoft YaHei" charset="0"/>
                <a:ea typeface="Microsoft YaHei" charset="0"/>
                <a:cs typeface="Microsoft YaHei" charset="0"/>
              </a:rPr>
              <a:t>YOU!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感謝聆聽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10991850" y="6677025"/>
            <a:ext cx="1200150" cy="165100"/>
          </a:xfrm>
        </p:spPr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828213" y="6696075"/>
            <a:ext cx="2363787" cy="168275"/>
          </a:xfrm>
        </p:spPr>
        <p:txBody>
          <a:bodyPr/>
          <a:lstStyle/>
          <a:p>
            <a:fld id="{49F4BA8F-7B64-4198-9505-0CB5D4D3B366}" type="slidenum">
              <a:rPr lang="en-US" altLang="zh-CN" smtClean="0"/>
              <a:pPr/>
              <a:t>10</a:t>
            </a:fld>
            <a:endParaRPr lang="zh-CN" altLang="en-US" dirty="0"/>
          </a:p>
        </p:txBody>
      </p:sp>
      <p:sp>
        <p:nvSpPr>
          <p:cNvPr id="8" name="文本占位符 6"/>
          <p:cNvSpPr txBox="1">
            <a:spLocks/>
          </p:cNvSpPr>
          <p:nvPr/>
        </p:nvSpPr>
        <p:spPr>
          <a:xfrm>
            <a:off x="6022974" y="5591113"/>
            <a:ext cx="5568951" cy="5876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 b="0" kern="1200" baseline="0">
                <a:solidFill>
                  <a:schemeClr val="bg1"/>
                </a:solidFill>
                <a:latin typeface="Arial" pitchFamily="34" charset="0"/>
                <a:ea typeface="微软雅黑" pitchFamily="34" charset="-122"/>
                <a:cs typeface="+mn-cs"/>
              </a:defRPr>
            </a:lvl1pPr>
            <a:lvl2pPr marL="4572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2pPr>
            <a:lvl3pPr marL="9144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6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3pPr>
            <a:lvl4pPr marL="13716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4pPr>
            <a:lvl5pPr marL="182880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微软雅黑" pitchFamily="34" charset="-122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6600" smtClean="0"/>
              <a:t>Q&amp;A</a:t>
            </a:r>
            <a:endParaRPr lang="zh-CN" altLang="en-US" sz="66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621809"/>
            <a:ext cx="656272" cy="6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57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400" y="397171"/>
            <a:ext cx="11137899" cy="720724"/>
          </a:xfrm>
        </p:spPr>
        <p:txBody>
          <a:bodyPr/>
          <a:lstStyle/>
          <a:p>
            <a:r>
              <a:rPr lang="zh-TW" altLang="en-US" dirty="0" smtClean="0"/>
              <a:t>目錄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2</a:t>
            </a:fld>
            <a:endParaRPr lang="zh-CN" altLang="en-US" dirty="0"/>
          </a:p>
        </p:txBody>
      </p:sp>
      <p:sp>
        <p:nvSpPr>
          <p:cNvPr id="16" name="剪去对角的矩形 15"/>
          <p:cNvSpPr/>
          <p:nvPr/>
        </p:nvSpPr>
        <p:spPr>
          <a:xfrm>
            <a:off x="1211155" y="1972675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剪去对角的矩形 16"/>
          <p:cNvSpPr/>
          <p:nvPr/>
        </p:nvSpPr>
        <p:spPr>
          <a:xfrm>
            <a:off x="2684355" y="1972675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所</a:t>
            </a:r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使用到的</a:t>
            </a:r>
            <a:r>
              <a:rPr lang="zh-TW" altLang="en-US" sz="2400" b="1" dirty="0">
                <a:solidFill>
                  <a:schemeClr val="tx1"/>
                </a:solidFill>
                <a:cs typeface="+mn-ea"/>
                <a:sym typeface="+mn-lt"/>
              </a:rPr>
              <a:t>資料</a:t>
            </a:r>
          </a:p>
        </p:txBody>
      </p:sp>
      <p:sp>
        <p:nvSpPr>
          <p:cNvPr id="18" name="剪去对角的矩形 17"/>
          <p:cNvSpPr/>
          <p:nvPr/>
        </p:nvSpPr>
        <p:spPr>
          <a:xfrm>
            <a:off x="1211155" y="2767692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剪去对角的矩形 18"/>
          <p:cNvSpPr/>
          <p:nvPr/>
        </p:nvSpPr>
        <p:spPr>
          <a:xfrm>
            <a:off x="2684355" y="2767692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資料來源與格式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剪去对角的矩形 21"/>
          <p:cNvSpPr/>
          <p:nvPr/>
        </p:nvSpPr>
        <p:spPr>
          <a:xfrm>
            <a:off x="1238424" y="3653811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剪去对角的矩形 22"/>
          <p:cNvSpPr/>
          <p:nvPr/>
        </p:nvSpPr>
        <p:spPr>
          <a:xfrm>
            <a:off x="2711624" y="3653811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運作方式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剪去对角的矩形 23"/>
          <p:cNvSpPr/>
          <p:nvPr/>
        </p:nvSpPr>
        <p:spPr>
          <a:xfrm>
            <a:off x="1238424" y="4448828"/>
            <a:ext cx="1296144" cy="598004"/>
          </a:xfrm>
          <a:prstGeom prst="snip2Diag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000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剪去对角的矩形 24"/>
          <p:cNvSpPr/>
          <p:nvPr/>
        </p:nvSpPr>
        <p:spPr>
          <a:xfrm>
            <a:off x="2711624" y="4448828"/>
            <a:ext cx="8175872" cy="598004"/>
          </a:xfrm>
          <a:prstGeom prst="snip2DiagRect">
            <a:avLst/>
          </a:prstGeom>
          <a:solidFill>
            <a:schemeClr val="bg2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  <a:cs typeface="+mn-ea"/>
                <a:sym typeface="+mn-lt"/>
              </a:rPr>
              <a:t>OD</a:t>
            </a:r>
            <a:r>
              <a:rPr lang="zh-TW" altLang="en-US" sz="2400" b="1" dirty="0" smtClean="0">
                <a:solidFill>
                  <a:schemeClr val="tx1"/>
                </a:solidFill>
                <a:cs typeface="+mn-ea"/>
                <a:sym typeface="+mn-lt"/>
              </a:rPr>
              <a:t>需改善的問題</a:t>
            </a:r>
            <a:endParaRPr lang="en-US" altLang="zh-CN" sz="2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8830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所</a:t>
            </a:r>
            <a:r>
              <a:rPr lang="zh-TW" altLang="en-US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到</a:t>
            </a:r>
            <a:r>
              <a:rPr lang="zh-TW" altLang="en-US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endParaRPr lang="zh-TW" altLang="en-US" b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4512176" y="2226847"/>
            <a:ext cx="3168000" cy="3024000"/>
          </a:xfrm>
          <a:prstGeom prst="donut">
            <a:avLst>
              <a:gd name="adj" fmla="val 11084"/>
            </a:avLst>
          </a:prstGeom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02004" y="1137866"/>
            <a:ext cx="5587996" cy="985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空氣品質即時污染</a:t>
            </a:r>
            <a:r>
              <a:rPr lang="zh-TW" altLang="en-US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指標</a:t>
            </a:r>
            <a:r>
              <a:rPr lang="en-US" altLang="zh-TW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 smtClean="0"/>
              <a:t>Air </a:t>
            </a:r>
            <a:r>
              <a:rPr lang="en-US" altLang="zh-CN" dirty="0"/>
              <a:t>quality real-time pollution </a:t>
            </a:r>
            <a:r>
              <a:rPr lang="en-US" altLang="zh-CN" dirty="0" smtClean="0"/>
              <a:t>index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3302004" y="5296972"/>
            <a:ext cx="5587996" cy="979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各地即時天氣資料</a:t>
            </a:r>
          </a:p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dirty="0" smtClean="0"/>
              <a:t>中央氣象局、雲嘉嘉空氣盒子</a:t>
            </a:r>
            <a:endParaRPr lang="en-US" altLang="zh-CN" dirty="0"/>
          </a:p>
        </p:txBody>
      </p:sp>
      <p:sp>
        <p:nvSpPr>
          <p:cNvPr id="12" name="矩形 11"/>
          <p:cNvSpPr/>
          <p:nvPr/>
        </p:nvSpPr>
        <p:spPr>
          <a:xfrm>
            <a:off x="527052" y="2885020"/>
            <a:ext cx="3149317" cy="1804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空氣品質監測站基本資料</a:t>
            </a:r>
            <a:endParaRPr lang="en-US" altLang="zh-TW" sz="3200" dirty="0">
              <a:ln w="0"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dirty="0"/>
              <a:t>Air quality monitoring station basic information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8515983" y="2893184"/>
            <a:ext cx="3198786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TW" altLang="en-US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自己建立資料集</a:t>
            </a:r>
            <a:r>
              <a:rPr lang="en-US" altLang="zh-TW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32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TW" dirty="0" smtClean="0"/>
              <a:t>Firebase</a:t>
            </a:r>
            <a:r>
              <a:rPr lang="zh-TW" altLang="en-US" dirty="0" smtClean="0"/>
              <a:t>存取</a:t>
            </a:r>
            <a:r>
              <a:rPr lang="zh-TW" altLang="en-US" dirty="0" smtClean="0"/>
              <a:t>近幾日各空氣測站數值</a:t>
            </a:r>
            <a:endParaRPr lang="en-US" altLang="zh-CN" dirty="0"/>
          </a:p>
        </p:txBody>
      </p:sp>
      <p:sp>
        <p:nvSpPr>
          <p:cNvPr id="14" name="任意多边形 13"/>
          <p:cNvSpPr/>
          <p:nvPr/>
        </p:nvSpPr>
        <p:spPr>
          <a:xfrm>
            <a:off x="3966092" y="3737538"/>
            <a:ext cx="435215" cy="313660"/>
          </a:xfrm>
          <a:custGeom>
            <a:avLst/>
            <a:gdLst>
              <a:gd name="connsiteX0" fmla="*/ 2404904 w 2404904"/>
              <a:gd name="connsiteY0" fmla="*/ 0 h 935816"/>
              <a:gd name="connsiteX1" fmla="*/ 2404904 w 2404904"/>
              <a:gd name="connsiteY1" fmla="*/ 935816 h 935816"/>
              <a:gd name="connsiteX2" fmla="*/ 1926112 w 2404904"/>
              <a:gd name="connsiteY2" fmla="*/ 926451 h 935816"/>
              <a:gd name="connsiteX3" fmla="*/ 0 w 2404904"/>
              <a:gd name="connsiteY3" fmla="*/ 467908 h 935816"/>
              <a:gd name="connsiteX4" fmla="*/ 1926112 w 2404904"/>
              <a:gd name="connsiteY4" fmla="*/ 9365 h 93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4904" h="935816">
                <a:moveTo>
                  <a:pt x="2404904" y="0"/>
                </a:moveTo>
                <a:lnTo>
                  <a:pt x="2404904" y="935816"/>
                </a:lnTo>
                <a:lnTo>
                  <a:pt x="1926112" y="926451"/>
                </a:lnTo>
                <a:cubicBezTo>
                  <a:pt x="826882" y="882807"/>
                  <a:pt x="0" y="694094"/>
                  <a:pt x="0" y="467908"/>
                </a:cubicBezTo>
                <a:cubicBezTo>
                  <a:pt x="0" y="241722"/>
                  <a:pt x="826882" y="53009"/>
                  <a:pt x="1926112" y="936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3</a:t>
            </a:fld>
            <a:endParaRPr lang="zh-CN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660" y="2796438"/>
            <a:ext cx="2581181" cy="17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81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4</a:t>
            </a:fld>
            <a:endParaRPr lang="zh-CN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5" t="39049" r="51227" b="14869"/>
          <a:stretch/>
        </p:blipFill>
        <p:spPr>
          <a:xfrm>
            <a:off x="5977422" y="1052736"/>
            <a:ext cx="5383902" cy="495727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3" y="855183"/>
            <a:ext cx="656272" cy="65627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66545" y="920914"/>
            <a:ext cx="3057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資料來源與格式</a:t>
            </a:r>
            <a:endParaRPr lang="zh-TW" altLang="en-US" sz="32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3594" y="5157192"/>
            <a:ext cx="22461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JSON</a:t>
            </a:r>
            <a:r>
              <a:rPr lang="zh-TW" altLang="en-US" sz="28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格</a:t>
            </a:r>
            <a:r>
              <a:rPr lang="zh-TW" altLang="en-US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式</a:t>
            </a:r>
            <a:endParaRPr lang="zh-TW" altLang="en-US" sz="2800" b="0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3594" y="2492896"/>
            <a:ext cx="4940358" cy="6617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</a:t>
            </a:r>
            <a:r>
              <a:rPr lang="zh-TW" altLang="en-US" sz="28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行政院環境保護署</a:t>
            </a:r>
            <a:endParaRPr lang="zh-TW" altLang="en-US" sz="2800" dirty="0">
              <a:ln w="0"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3594" y="3347410"/>
            <a:ext cx="4940358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☀中央</a:t>
            </a:r>
            <a:r>
              <a:rPr lang="zh-TW" altLang="en-US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氣象局</a:t>
            </a:r>
            <a:r>
              <a:rPr lang="en-US" altLang="zh-TW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2800" dirty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開放資料平臺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82" y="4725144"/>
            <a:ext cx="1962678" cy="11040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3594" y="4293096"/>
            <a:ext cx="26084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 空氣盒子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endParaRPr lang="zh-TW" altLang="en-US" sz="2800" b="0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36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3440"/>
            <a:ext cx="12206514" cy="46869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6" y="1405789"/>
            <a:ext cx="656272" cy="6562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99456" y="1412776"/>
            <a:ext cx="24416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運作方式</a:t>
            </a:r>
            <a:endParaRPr lang="zh-TW" altLang="en-US" sz="4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6" y="3077800"/>
            <a:ext cx="1762985" cy="176298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7" y="5142251"/>
            <a:ext cx="1048157" cy="1153385"/>
          </a:xfrm>
          <a:prstGeom prst="rect">
            <a:avLst/>
          </a:prstGeom>
        </p:spPr>
      </p:pic>
      <p:cxnSp>
        <p:nvCxnSpPr>
          <p:cNvPr id="26" name="肘形接點 25"/>
          <p:cNvCxnSpPr/>
          <p:nvPr/>
        </p:nvCxnSpPr>
        <p:spPr>
          <a:xfrm rot="10800000" flipV="1">
            <a:off x="1991546" y="5013176"/>
            <a:ext cx="1777856" cy="652958"/>
          </a:xfrm>
          <a:prstGeom prst="bentConnector3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接點 22"/>
          <p:cNvCxnSpPr/>
          <p:nvPr/>
        </p:nvCxnSpPr>
        <p:spPr>
          <a:xfrm rot="10800000">
            <a:off x="2411026" y="3933057"/>
            <a:ext cx="1358376" cy="604771"/>
          </a:xfrm>
          <a:prstGeom prst="bentConnector3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stCxn id="12" idx="3"/>
          </p:cNvCxnSpPr>
          <p:nvPr/>
        </p:nvCxnSpPr>
        <p:spPr>
          <a:xfrm>
            <a:off x="8328248" y="4737883"/>
            <a:ext cx="90573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6035277" y="4280722"/>
            <a:ext cx="2292971" cy="914321"/>
          </a:xfrm>
          <a:prstGeom prst="roundRect">
            <a:avLst/>
          </a:prstGeom>
          <a:solidFill>
            <a:schemeClr val="bg1"/>
          </a:solidFill>
          <a:ln w="41275">
            <a:solidFill>
              <a:srgbClr val="242D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80484" y="4537827"/>
            <a:ext cx="300780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Http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請求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01440" y="2362677"/>
            <a:ext cx="96051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User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546733" y="2376554"/>
            <a:ext cx="198002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政府各機關</a:t>
            </a:r>
            <a: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公開資料</a:t>
            </a:r>
            <a:endParaRPr lang="zh-TW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944" y="3970664"/>
            <a:ext cx="2321608" cy="1534438"/>
          </a:xfrm>
          <a:prstGeom prst="rect">
            <a:avLst/>
          </a:prstGeom>
        </p:spPr>
      </p:pic>
      <p:sp>
        <p:nvSpPr>
          <p:cNvPr id="2" name="橢圓 1"/>
          <p:cNvSpPr/>
          <p:nvPr/>
        </p:nvSpPr>
        <p:spPr bwMode="auto">
          <a:xfrm>
            <a:off x="3769402" y="3717032"/>
            <a:ext cx="2038566" cy="2001911"/>
          </a:xfrm>
          <a:prstGeom prst="ellipse">
            <a:avLst/>
          </a:prstGeom>
          <a:ln w="38100">
            <a:solidFill>
              <a:srgbClr val="242D3C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  <p:cxnSp>
        <p:nvCxnSpPr>
          <p:cNvPr id="4" name="弧形接點 3"/>
          <p:cNvCxnSpPr/>
          <p:nvPr/>
        </p:nvCxnSpPr>
        <p:spPr>
          <a:xfrm rot="16200000" flipV="1">
            <a:off x="5703379" y="2814712"/>
            <a:ext cx="563690" cy="2393078"/>
          </a:xfrm>
          <a:prstGeom prst="curvedConnector3">
            <a:avLst>
              <a:gd name="adj1" fmla="val 224279"/>
            </a:avLst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917236" y="4027774"/>
            <a:ext cx="1723719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正規化</a:t>
            </a: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視覺化呈現</a:t>
            </a: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TW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加值應用</a:t>
            </a:r>
            <a:endParaRPr lang="zh-TW" alt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6422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36" grpId="0"/>
      <p:bldP spid="37" grpId="0"/>
      <p:bldP spid="2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7868"/>
            <a:ext cx="12192000" cy="468136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6" y="1405789"/>
            <a:ext cx="656272" cy="65627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146670" y="1464211"/>
            <a:ext cx="41914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OpenWeather</a:t>
            </a:r>
            <a:r>
              <a:rPr lang="zh-TW" alt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天氣</a:t>
            </a:r>
            <a:endParaRPr lang="zh-TW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12" y="1116622"/>
            <a:ext cx="3250269" cy="585048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94" y="2062061"/>
            <a:ext cx="2223903" cy="39342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t="8894" r="31115" b="27644"/>
          <a:stretch/>
        </p:blipFill>
        <p:spPr>
          <a:xfrm>
            <a:off x="614473" y="2321296"/>
            <a:ext cx="7896076" cy="4089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87752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5" y="235529"/>
            <a:ext cx="656272" cy="656272"/>
          </a:xfrm>
          <a:prstGeom prst="rect">
            <a:avLst/>
          </a:prstGeom>
        </p:spPr>
      </p:pic>
      <p:sp>
        <p:nvSpPr>
          <p:cNvPr id="4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929985" y="368646"/>
            <a:ext cx="4815722" cy="441111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空汙對</a:t>
            </a:r>
            <a:r>
              <a:rPr lang="zh-TW" altLang="en-US" dirty="0" smtClean="0"/>
              <a:t>身體健康影響</a:t>
            </a:r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79" b="-1"/>
          <a:stretch/>
        </p:blipFill>
        <p:spPr>
          <a:xfrm>
            <a:off x="1311140" y="3429000"/>
            <a:ext cx="10009112" cy="206127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120336" y="6093296"/>
            <a:ext cx="457840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24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☀</a:t>
            </a:r>
            <a:r>
              <a:rPr lang="zh-TW" altLang="en-US" sz="2000" b="0" cap="none" spc="0" dirty="0" smtClean="0">
                <a:ln w="0"/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1600" i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資料來源環境保護署</a:t>
            </a:r>
            <a:endParaRPr lang="zh-TW" altLang="en-US" sz="1600" b="1" cap="none" spc="0" dirty="0">
              <a:ln w="0"/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96" y="1537370"/>
            <a:ext cx="685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40866" t="30107" r="25919" b="28688"/>
          <a:stretch/>
        </p:blipFill>
        <p:spPr>
          <a:xfrm>
            <a:off x="2711624" y="1846620"/>
            <a:ext cx="6412130" cy="4472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8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63552" y="1301625"/>
            <a:ext cx="4950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資料欄位不能有符號例如  </a:t>
            </a:r>
            <a:r>
              <a:rPr lang="en-US" altLang="zh-TW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. - $ [ ] ,</a:t>
            </a:r>
            <a:endParaRPr lang="zh-TW" altLang="en-US" sz="2400" b="1" dirty="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</p:spPr>
        <p:txBody>
          <a:bodyPr/>
          <a:lstStyle/>
          <a:p>
            <a:r>
              <a:rPr lang="en-US" altLang="zh-TW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OD</a:t>
            </a:r>
            <a:r>
              <a:rPr lang="zh-TW" altLang="en-US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需改善的問題</a:t>
            </a:r>
            <a:endParaRPr lang="zh-TW" altLang="en-US" sz="2000" dirty="0"/>
          </a:p>
        </p:txBody>
      </p:sp>
      <p:sp>
        <p:nvSpPr>
          <p:cNvPr id="14" name="矩形 13"/>
          <p:cNvSpPr/>
          <p:nvPr/>
        </p:nvSpPr>
        <p:spPr bwMode="auto">
          <a:xfrm>
            <a:off x="3935760" y="5301209"/>
            <a:ext cx="792088" cy="216024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00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smtClean="0"/>
              <a:t>/    11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F4BA8F-7B64-4198-9505-0CB5D4D3B366}" type="slidenum">
              <a:rPr lang="en-US" altLang="zh-CN" smtClean="0"/>
              <a:pPr/>
              <a:t>9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52184" y="1301624"/>
            <a:ext cx="2454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台灣</a:t>
            </a:r>
            <a:r>
              <a:rPr lang="en-US" altLang="zh-TW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Open Data</a:t>
            </a:r>
            <a:endParaRPr lang="zh-TW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2063552" y="1301625"/>
            <a:ext cx="2454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美國</a:t>
            </a:r>
            <a:r>
              <a:rPr lang="en-US" altLang="zh-TW" sz="2400" b="1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Open Data</a:t>
            </a:r>
            <a:endParaRPr lang="zh-TW" altLang="en-US" sz="2400" b="1" dirty="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</p:spPr>
        <p:txBody>
          <a:bodyPr/>
          <a:lstStyle/>
          <a:p>
            <a:r>
              <a:rPr lang="en-US" altLang="zh-TW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OD</a:t>
            </a:r>
            <a:r>
              <a:rPr lang="zh-TW" altLang="en-US" dirty="0" smtClean="0">
                <a:ln w="0"/>
                <a:latin typeface="Microsoft YaHei" panose="020B0503020204020204" pitchFamily="34" charset="-122"/>
                <a:ea typeface="Microsoft YaHei" panose="020B0503020204020204" pitchFamily="34" charset="-122"/>
              </a:rPr>
              <a:t>需改善的問題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3730" r="60419" b="39178"/>
          <a:stretch/>
        </p:blipFill>
        <p:spPr>
          <a:xfrm>
            <a:off x="767408" y="1916832"/>
            <a:ext cx="5149975" cy="41764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742" t="4721" r="55900" b="38305"/>
          <a:stretch/>
        </p:blipFill>
        <p:spPr>
          <a:xfrm>
            <a:off x="6215454" y="1925440"/>
            <a:ext cx="5641186" cy="416785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1624945" y="1846620"/>
            <a:ext cx="2022783" cy="474439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Stone Sans" pitchFamily="2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973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1233</TotalTime>
  <Words>191</Words>
  <Application>Microsoft Office PowerPoint</Application>
  <PresentationFormat>寬螢幕</PresentationFormat>
  <Paragraphs>56</Paragraphs>
  <Slides>10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Microsoft YaHei</vt:lpstr>
      <vt:lpstr>Microsoft YaHei</vt:lpstr>
      <vt:lpstr>宋体</vt:lpstr>
      <vt:lpstr>Stone Sans</vt:lpstr>
      <vt:lpstr>Arial</vt:lpstr>
      <vt:lpstr>Arial Black</vt:lpstr>
      <vt:lpstr>Calibri</vt:lpstr>
      <vt:lpstr>MV Boli</vt:lpstr>
      <vt:lpstr>Wingdings</vt:lpstr>
      <vt:lpstr>INPAGE</vt:lpstr>
      <vt:lpstr>OpenWeather天氣</vt:lpstr>
      <vt:lpstr>目錄</vt:lpstr>
      <vt:lpstr>所使用到的資料</vt:lpstr>
      <vt:lpstr>PowerPoint 簡報</vt:lpstr>
      <vt:lpstr>PowerPoint 簡報</vt:lpstr>
      <vt:lpstr>PowerPoint 簡報</vt:lpstr>
      <vt:lpstr>PowerPoint 簡報</vt:lpstr>
      <vt:lpstr>OD需改善的問題</vt:lpstr>
      <vt:lpstr>OD需改善的問題</vt:lpstr>
      <vt:lpstr>THANK YOU!</vt:lpstr>
    </vt:vector>
  </TitlesOfParts>
  <Company>茁力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PPT便利店</dc:title>
  <dc:creator>Shiqing Tian</dc:creator>
  <cp:lastModifiedBy>andy6804tw</cp:lastModifiedBy>
  <cp:revision>176</cp:revision>
  <dcterms:created xsi:type="dcterms:W3CDTF">2015-05-07T17:29:53Z</dcterms:created>
  <dcterms:modified xsi:type="dcterms:W3CDTF">2017-07-16T06:21:55Z</dcterms:modified>
</cp:coreProperties>
</file>